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45e6b0016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45e6b0016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5e6b001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5e6b00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45e6b001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45e6b001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45e6b0016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45e6b0016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45e6b0016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45e6b001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45e6b0016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45e6b0016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45e6b001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45e6b001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a7d5152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a7d5152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598ca75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4598ca75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5e6b0016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5e6b0016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5e6b0016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5e6b0016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3a7d5152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3a7d5152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598ca75b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598ca75b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4598ca75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4598ca75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45e6b001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45e6b001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6.jpg"/><Relationship Id="rId6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HNB Banking App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By: </a:t>
            </a:r>
            <a:r>
              <a:rPr lang="en">
                <a:solidFill>
                  <a:srgbClr val="000000"/>
                </a:solidFill>
              </a:rPr>
              <a:t>UEE_WE_46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819150" y="181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CREDIT CARDS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340275" y="845600"/>
            <a:ext cx="4305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Card Registration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340175" y="1800200"/>
            <a:ext cx="4163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Faults in existing app :-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Not secure as anyone with the credit card number can add a card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Our improved solution :-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Request other details like the cardholder name and CVV number before registering card.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626" y="845600"/>
            <a:ext cx="1748037" cy="35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725" y="845600"/>
            <a:ext cx="1748050" cy="359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340275" y="845600"/>
            <a:ext cx="4305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Card Delink</a:t>
            </a:r>
            <a:endParaRPr/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340175" y="1800200"/>
            <a:ext cx="4163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Faults in existing app :-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card number is not displayed properly which may result in delinking of wrong card.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Our improved solution :-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Each linked card is displayed properly with all details, which makes identification easier.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325" y="770375"/>
            <a:ext cx="1752700" cy="36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574" y="770363"/>
            <a:ext cx="1752700" cy="360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19150" y="181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TRANSACTIONS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340275" y="845600"/>
            <a:ext cx="4305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 Transfers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40175" y="1800200"/>
            <a:ext cx="4163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Faults in existing app :-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UI doesn’t mention what type of transfer is being made. Switching between different types requires going to the menu.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Our improved solution :-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All three types of transfers are under one menu item and can be switched between easily with a swipe.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376" y="845600"/>
            <a:ext cx="1748037" cy="35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825" y="845600"/>
            <a:ext cx="1658386" cy="35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40275" y="845600"/>
            <a:ext cx="4305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Payments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340175" y="1800200"/>
            <a:ext cx="4163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Faults in existing app :-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UI is confusing and cluttered. Providers need to be registered on a PC before a payment is made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Our improved solution :-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 simple UI displays all registered providers and they can be registered in-app.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376" y="845600"/>
            <a:ext cx="1748037" cy="35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25" y="845600"/>
            <a:ext cx="1658386" cy="35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Speed of the app will be improved in the coming versions.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 support for online wallets like paypal and google pay.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 support for more bill payments.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Planned IOS release.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banking app for the HNB bank.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With a focus on a more personalized </a:t>
            </a:r>
            <a:r>
              <a:rPr lang="en" sz="1400"/>
              <a:t>experience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Information is organized into their </a:t>
            </a:r>
            <a:r>
              <a:rPr lang="en" sz="1400"/>
              <a:t>relevant</a:t>
            </a:r>
            <a:r>
              <a:rPr lang="en" sz="1400"/>
              <a:t> sections.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are presenting a better alternative to the existing app.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Did user research to see how the app is received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Used research results to identify areas that can be improved.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</a:t>
            </a:r>
            <a:r>
              <a:rPr lang="en"/>
              <a:t> new?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Easy to navigate through the interfaces.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Replaced web app with native android app.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Better organizing of information.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Better overall user </a:t>
            </a:r>
            <a:r>
              <a:rPr lang="en" sz="1400"/>
              <a:t>experience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Opportunities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Did an anonymous survey of 5 people and got their feedback.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Made a flyer that can be handed out in bank branches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Did a user testing video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Researched applications from competitors.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Results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users were satisfied the quality of the interface (avg:4.2)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users were happy with the navigation, (avg: 4.0)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users thought the app was not informative enough.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Users had some difficulty in accomplishing tasks quickly (avg: 3.6)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Users preferred the app to offline banking (avg:4.6)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Overall experience of the app was excellent (avg: 4.8)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Users would recommend the app to others (avg: 4.8)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819150" y="654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Compared to other products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371725" y="1908250"/>
            <a:ext cx="2699100" cy="23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Easier to navigate through the interfaces.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All the account details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accessible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through a single interface.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4716" l="0" r="0" t="0"/>
          <a:stretch/>
        </p:blipFill>
        <p:spPr>
          <a:xfrm>
            <a:off x="6220500" y="1879800"/>
            <a:ext cx="1283587" cy="2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338" y="1885625"/>
            <a:ext cx="1184325" cy="243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8924" y="1885634"/>
            <a:ext cx="1184325" cy="243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5575" y="1885625"/>
            <a:ext cx="1184325" cy="243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667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Compared to other products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819150" y="1990725"/>
            <a:ext cx="4581000" cy="26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competitors use a web app instead of using a native app.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applications show all the informations in single user interface.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Credit card details are displayed in a user friendly manner.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Sub Interfaces are divided into tabs for easier navigation.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975" y="1800200"/>
            <a:ext cx="1303949" cy="268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577" y="1800191"/>
            <a:ext cx="1303949" cy="268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Compared to other products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1214025" y="1990725"/>
            <a:ext cx="3514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text is not legible due to color.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Easier to change options with just a single tap.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75" y="1668426"/>
            <a:ext cx="1461024" cy="300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350" y="1668434"/>
            <a:ext cx="1461024" cy="300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19150" y="181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EXISTING vs IMPROVED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